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64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616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639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593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460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683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110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061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826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822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70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466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CDDEA-8846-43A3-9891-54E9D510B33D}" type="datetimeFigureOut">
              <a:rPr lang="th-TH" smtClean="0"/>
              <a:t>03/12/63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F6CBF-3753-4186-910E-68CC1D203E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79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74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98150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นำเสนอทางหน้าจอ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HP-Pavilion B&amp;O</dc:creator>
  <cp:lastModifiedBy>HP-Pavilion B&amp;O</cp:lastModifiedBy>
  <cp:revision>1</cp:revision>
  <dcterms:created xsi:type="dcterms:W3CDTF">2020-12-03T04:25:06Z</dcterms:created>
  <dcterms:modified xsi:type="dcterms:W3CDTF">2020-12-03T04:26:13Z</dcterms:modified>
</cp:coreProperties>
</file>